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8" autoAdjust="0"/>
    <p:restoredTop sz="94694"/>
  </p:normalViewPr>
  <p:slideViewPr>
    <p:cSldViewPr>
      <p:cViewPr>
        <p:scale>
          <a:sx n="150" d="100"/>
          <a:sy n="150" d="100"/>
        </p:scale>
        <p:origin x="103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_tradnl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s-ES_tradnl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s-ES_tradnl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s-ES_tradnl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s-ES_tradn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s-ES_tradnl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s-ES_tradn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s-ES_tradnl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s-ES_tradnl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s-ES_tradn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F2538-3DE8-4E90-B52D-F24050AF04D7}" type="datetimeFigureOut">
              <a:rPr lang="es-ES_tradnl" smtClean="0"/>
              <a:pPr/>
              <a:t>26/03/2020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4EAA1-16D6-4663-A2AA-51F6FCFD20CA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Connecteur droit 58"/>
          <p:cNvCxnSpPr>
            <a:cxnSpLocks/>
          </p:cNvCxnSpPr>
          <p:nvPr/>
        </p:nvCxnSpPr>
        <p:spPr>
          <a:xfrm flipV="1">
            <a:off x="980728" y="1566857"/>
            <a:ext cx="0" cy="553594"/>
          </a:xfrm>
          <a:prstGeom prst="line">
            <a:avLst/>
          </a:prstGeom>
          <a:ln>
            <a:solidFill>
              <a:srgbClr val="00B05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/>
          <p:cNvSpPr txBox="1"/>
          <p:nvPr/>
        </p:nvSpPr>
        <p:spPr>
          <a:xfrm>
            <a:off x="545680" y="116493"/>
            <a:ext cx="5763640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8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PRISE EN CHARGE </a:t>
            </a:r>
            <a:r>
              <a:rPr lang="fr-FR" sz="8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 PERSONNES ATTEINTES DE SEP, NMO ET AUTRES PATHOLOGIES DEMYELINISANTES</a:t>
            </a:r>
          </a:p>
          <a:p>
            <a:pPr algn="ctr"/>
            <a:endParaRPr lang="es-ES_tradnl" sz="8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2665991" y="4846822"/>
            <a:ext cx="1891944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</a:rPr>
              <a:t>Signes sans difficultés respiratoires </a:t>
            </a:r>
          </a:p>
          <a:p>
            <a:pPr algn="ctr"/>
            <a:r>
              <a:rPr lang="fr-FR" sz="1000" dirty="0">
                <a:solidFill>
                  <a:schemeClr val="bg1"/>
                </a:solidFill>
              </a:rPr>
              <a:t>ni aggravation  de l’état général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136235" y="2250028"/>
            <a:ext cx="1872208" cy="270843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Mesures  barrières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000" dirty="0"/>
              <a:t>Confinement strict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000" dirty="0"/>
              <a:t>Confinement relatif des contacts /aidants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Poursuite des traitements de fond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Poursuite de la rééducation indispensable avec port de masque pour le soignant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Limiter les déplacements aux </a:t>
            </a:r>
            <a:r>
              <a:rPr lang="fr-FR" sz="1000" b="1" dirty="0"/>
              <a:t>seuls déplacements essentiels</a:t>
            </a:r>
            <a:endParaRPr lang="fr-FR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Prendre uniquement les moyens de </a:t>
            </a:r>
            <a:r>
              <a:rPr lang="fr-FR" sz="1000" b="1" dirty="0"/>
              <a:t>transport individuels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Privilégier le télétravail</a:t>
            </a:r>
            <a:endParaRPr lang="fr-FR" sz="1000" dirty="0"/>
          </a:p>
        </p:txBody>
      </p:sp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2" cstate="print"/>
          <a:srcRect l="49953" t="62188" r="43643" b="29274"/>
          <a:stretch>
            <a:fillRect/>
          </a:stretch>
        </p:blipFill>
        <p:spPr bwMode="auto">
          <a:xfrm>
            <a:off x="3208576" y="5436096"/>
            <a:ext cx="76808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ZoneTexte 91"/>
          <p:cNvSpPr txBox="1"/>
          <p:nvPr/>
        </p:nvSpPr>
        <p:spPr>
          <a:xfrm>
            <a:off x="2343101" y="6034226"/>
            <a:ext cx="2016224" cy="40011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/>
              <a:t>Contact téléphonique </a:t>
            </a:r>
            <a:r>
              <a:rPr lang="fr-FR" sz="1000" dirty="0"/>
              <a:t>ou mail </a:t>
            </a:r>
          </a:p>
          <a:p>
            <a:r>
              <a:rPr lang="fr-FR" sz="1000" dirty="0"/>
              <a:t> au médecin traitant /spécialiste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2343102" y="6588948"/>
            <a:ext cx="1895072" cy="122341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050" dirty="0"/>
              <a:t> Confinement 14 jours</a:t>
            </a:r>
            <a:endParaRPr lang="fr-FR" sz="1050" b="1" i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fr-FR" sz="1050" dirty="0"/>
              <a:t> Arrêt ou poursuite du traitement de fond en fonction du traitement et après avis du spécialiste référent</a:t>
            </a:r>
          </a:p>
          <a:p>
            <a:r>
              <a:rPr lang="fr-FR" sz="1050" dirty="0"/>
              <a:t>- Eviter les anti-inflammatoires non </a:t>
            </a:r>
            <a:r>
              <a:rPr lang="fr-FR" sz="1050" dirty="0" err="1"/>
              <a:t>stéroidiens</a:t>
            </a:r>
            <a:r>
              <a:rPr lang="fr-FR" sz="1050" dirty="0"/>
              <a:t> (AINS)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4996834" y="4237619"/>
            <a:ext cx="1704187" cy="116955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</a:rPr>
              <a:t>Difficulté respiratoire</a:t>
            </a:r>
          </a:p>
          <a:p>
            <a:pPr algn="ctr"/>
            <a:r>
              <a:rPr lang="fr-FR" sz="1000" dirty="0">
                <a:solidFill>
                  <a:schemeClr val="bg1"/>
                </a:solidFill>
              </a:rPr>
              <a:t>OU</a:t>
            </a:r>
          </a:p>
          <a:p>
            <a:pPr algn="ctr"/>
            <a:r>
              <a:rPr lang="fr-FR" sz="1000" dirty="0">
                <a:solidFill>
                  <a:schemeClr val="bg1"/>
                </a:solidFill>
              </a:rPr>
              <a:t>Difficulté alimentaire</a:t>
            </a:r>
          </a:p>
          <a:p>
            <a:pPr algn="ctr"/>
            <a:r>
              <a:rPr lang="fr-FR" sz="1000" dirty="0">
                <a:solidFill>
                  <a:schemeClr val="bg1"/>
                </a:solidFill>
              </a:rPr>
              <a:t>OU </a:t>
            </a:r>
          </a:p>
          <a:p>
            <a:pPr algn="ctr"/>
            <a:r>
              <a:rPr lang="fr-FR" sz="1000" dirty="0">
                <a:solidFill>
                  <a:schemeClr val="bg1"/>
                </a:solidFill>
              </a:rPr>
              <a:t>Somnolence</a:t>
            </a:r>
          </a:p>
          <a:p>
            <a:pPr algn="ctr"/>
            <a:r>
              <a:rPr lang="fr-FR" sz="1000" dirty="0">
                <a:solidFill>
                  <a:schemeClr val="bg1"/>
                </a:solidFill>
              </a:rPr>
              <a:t>OU</a:t>
            </a:r>
          </a:p>
          <a:p>
            <a:pPr algn="ctr"/>
            <a:r>
              <a:rPr lang="fr-FR" sz="1000" dirty="0">
                <a:solidFill>
                  <a:schemeClr val="bg1"/>
                </a:solidFill>
              </a:rPr>
              <a:t>Trouble de conscience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5013176" y="6034226"/>
            <a:ext cx="1704188" cy="5539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Contact téléphonique </a:t>
            </a:r>
          </a:p>
          <a:p>
            <a:pPr algn="ctr"/>
            <a:r>
              <a:rPr lang="fr-FR" sz="1000" dirty="0"/>
              <a:t>CENTRE SPECIALISE</a:t>
            </a:r>
          </a:p>
          <a:p>
            <a:pPr algn="ctr"/>
            <a:r>
              <a:rPr lang="fr-FR" sz="1000" dirty="0"/>
              <a:t>Ou CENTRE 15 (URGENT)</a:t>
            </a:r>
          </a:p>
        </p:txBody>
      </p:sp>
      <p:sp>
        <p:nvSpPr>
          <p:cNvPr id="103" name="Flèche vers le bas 102"/>
          <p:cNvSpPr/>
          <p:nvPr/>
        </p:nvSpPr>
        <p:spPr>
          <a:xfrm>
            <a:off x="5265204" y="7174384"/>
            <a:ext cx="504056" cy="1358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6" name="Flèche droite 105"/>
          <p:cNvSpPr/>
          <p:nvPr/>
        </p:nvSpPr>
        <p:spPr>
          <a:xfrm rot="3670673">
            <a:off x="4242918" y="7046243"/>
            <a:ext cx="657471" cy="337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54" name="Connecteur droit 53"/>
          <p:cNvCxnSpPr>
            <a:cxnSpLocks/>
          </p:cNvCxnSpPr>
          <p:nvPr/>
        </p:nvCxnSpPr>
        <p:spPr>
          <a:xfrm>
            <a:off x="2204864" y="2120451"/>
            <a:ext cx="0" cy="6916045"/>
          </a:xfrm>
          <a:prstGeom prst="line">
            <a:avLst/>
          </a:prstGeom>
          <a:ln w="381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>
            <a:extLst>
              <a:ext uri="{FF2B5EF4-FFF2-40B4-BE49-F238E27FC236}">
                <a16:creationId xmlns:a16="http://schemas.microsoft.com/office/drawing/2014/main" id="{9FE9CB04-EB9A-A74D-A56B-396195427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48753" t="62899" r="44043" b="29274"/>
          <a:stretch>
            <a:fillRect/>
          </a:stretch>
        </p:blipFill>
        <p:spPr bwMode="auto">
          <a:xfrm>
            <a:off x="5373216" y="5518929"/>
            <a:ext cx="942650" cy="47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DF766D7-3CC8-7643-81FE-8999406708B5}"/>
              </a:ext>
            </a:extLst>
          </p:cNvPr>
          <p:cNvSpPr txBox="1"/>
          <p:nvPr/>
        </p:nvSpPr>
        <p:spPr>
          <a:xfrm>
            <a:off x="4338147" y="7562208"/>
            <a:ext cx="864691" cy="2462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Aggravation</a:t>
            </a:r>
          </a:p>
        </p:txBody>
      </p:sp>
      <p:sp>
        <p:nvSpPr>
          <p:cNvPr id="68" name="Flèche droite 105">
            <a:extLst>
              <a:ext uri="{FF2B5EF4-FFF2-40B4-BE49-F238E27FC236}">
                <a16:creationId xmlns:a16="http://schemas.microsoft.com/office/drawing/2014/main" id="{38528D7D-3CC0-634E-9C63-7EBF3339931A}"/>
              </a:ext>
            </a:extLst>
          </p:cNvPr>
          <p:cNvSpPr/>
          <p:nvPr/>
        </p:nvSpPr>
        <p:spPr>
          <a:xfrm rot="5400000">
            <a:off x="4437099" y="7956389"/>
            <a:ext cx="648072" cy="504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DE090EE-772B-4A66-B8AD-48645BF52F1E}"/>
              </a:ext>
            </a:extLst>
          </p:cNvPr>
          <p:cNvSpPr txBox="1"/>
          <p:nvPr/>
        </p:nvSpPr>
        <p:spPr>
          <a:xfrm>
            <a:off x="4074180" y="8646839"/>
            <a:ext cx="2232248" cy="461665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3399"/>
                </a:solidFill>
              </a:rPr>
              <a:t>Hospitalisation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70B51256-C9EF-45AC-89E6-DAF0EC2B3631}"/>
              </a:ext>
            </a:extLst>
          </p:cNvPr>
          <p:cNvGrpSpPr/>
          <p:nvPr/>
        </p:nvGrpSpPr>
        <p:grpSpPr>
          <a:xfrm>
            <a:off x="4278149" y="1496506"/>
            <a:ext cx="1335895" cy="2443852"/>
            <a:chOff x="5013150" y="509408"/>
            <a:chExt cx="1368177" cy="2502445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B9290E6A-BF26-4EAA-9610-239398512F9D}"/>
                </a:ext>
              </a:extLst>
            </p:cNvPr>
            <p:cNvGrpSpPr/>
            <p:nvPr/>
          </p:nvGrpSpPr>
          <p:grpSpPr>
            <a:xfrm>
              <a:off x="5144587" y="580803"/>
              <a:ext cx="1116124" cy="2335013"/>
              <a:chOff x="5157287" y="580803"/>
              <a:chExt cx="1116124" cy="2335013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DEBD539B-7C3F-4EDD-ABDC-4024EC6FE3C6}"/>
                  </a:ext>
                </a:extLst>
              </p:cNvPr>
              <p:cNvSpPr txBox="1"/>
              <p:nvPr/>
            </p:nvSpPr>
            <p:spPr>
              <a:xfrm>
                <a:off x="5157287" y="580803"/>
                <a:ext cx="1116124" cy="307777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dirty="0">
                    <a:solidFill>
                      <a:schemeClr val="bg1"/>
                    </a:solidFill>
                  </a:rPr>
                  <a:t>Syndrome viral respiratoire haut ou bas</a:t>
                </a:r>
              </a:p>
            </p:txBody>
          </p:sp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097D949A-78A3-4153-A1FC-6B95C70B3656}"/>
                  </a:ext>
                </a:extLst>
              </p:cNvPr>
              <p:cNvSpPr txBox="1"/>
              <p:nvPr/>
            </p:nvSpPr>
            <p:spPr>
              <a:xfrm>
                <a:off x="5157287" y="1005904"/>
                <a:ext cx="1116124" cy="200055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dirty="0">
                    <a:solidFill>
                      <a:schemeClr val="bg1"/>
                    </a:solidFill>
                  </a:rPr>
                  <a:t>Toux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7A59B549-E439-4C8A-9096-BC22157EE024}"/>
                  </a:ext>
                </a:extLst>
              </p:cNvPr>
              <p:cNvSpPr txBox="1"/>
              <p:nvPr/>
            </p:nvSpPr>
            <p:spPr>
              <a:xfrm>
                <a:off x="5157287" y="1320051"/>
                <a:ext cx="1116124" cy="200055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dirty="0">
                    <a:solidFill>
                      <a:schemeClr val="bg1"/>
                    </a:solidFill>
                  </a:rPr>
                  <a:t>Fièvre</a:t>
                </a:r>
              </a:p>
            </p:txBody>
          </p: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CA53D290-F690-4D26-9600-2C646C7CE5A0}"/>
                  </a:ext>
                </a:extLst>
              </p:cNvPr>
              <p:cNvSpPr txBox="1"/>
              <p:nvPr/>
            </p:nvSpPr>
            <p:spPr>
              <a:xfrm>
                <a:off x="5157287" y="1646535"/>
                <a:ext cx="1116124" cy="200055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dirty="0">
                    <a:solidFill>
                      <a:schemeClr val="bg1"/>
                    </a:solidFill>
                  </a:rPr>
                  <a:t>Céphalée</a:t>
                </a:r>
              </a:p>
            </p:txBody>
          </p: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4CA01123-CCEB-4587-B4B3-A721E5FFF0EE}"/>
                  </a:ext>
                </a:extLst>
              </p:cNvPr>
              <p:cNvSpPr txBox="1"/>
              <p:nvPr/>
            </p:nvSpPr>
            <p:spPr>
              <a:xfrm>
                <a:off x="5157287" y="1959967"/>
                <a:ext cx="1116124" cy="200055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dirty="0">
                    <a:solidFill>
                      <a:schemeClr val="bg1"/>
                    </a:solidFill>
                  </a:rPr>
                  <a:t>Asthénie</a:t>
                </a: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CEDFB238-D06A-4575-8A9C-2ABFC2F660D9}"/>
                  </a:ext>
                </a:extLst>
              </p:cNvPr>
              <p:cNvSpPr txBox="1"/>
              <p:nvPr/>
            </p:nvSpPr>
            <p:spPr>
              <a:xfrm>
                <a:off x="5157287" y="2288257"/>
                <a:ext cx="1116124" cy="200055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dirty="0">
                    <a:solidFill>
                      <a:schemeClr val="bg1"/>
                    </a:solidFill>
                  </a:rPr>
                  <a:t>Diarrhée</a:t>
                </a: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265694FD-DB0C-4582-BDAC-5BD9B8B7302A}"/>
                  </a:ext>
                </a:extLst>
              </p:cNvPr>
              <p:cNvSpPr txBox="1"/>
              <p:nvPr/>
            </p:nvSpPr>
            <p:spPr>
              <a:xfrm>
                <a:off x="5157287" y="2608039"/>
                <a:ext cx="1116124" cy="307777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dirty="0">
                    <a:solidFill>
                      <a:schemeClr val="bg1"/>
                    </a:solidFill>
                  </a:rPr>
                  <a:t>Perte du gout et de l’odorat</a:t>
                </a:r>
              </a:p>
            </p:txBody>
          </p:sp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7D863325-E078-452C-AA19-771AF365C06F}"/>
                  </a:ext>
                </a:extLst>
              </p:cNvPr>
              <p:cNvSpPr txBox="1"/>
              <p:nvPr/>
            </p:nvSpPr>
            <p:spPr>
              <a:xfrm>
                <a:off x="5517232" y="852980"/>
                <a:ext cx="35939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600" dirty="0"/>
                  <a:t>et/ou</a:t>
                </a:r>
              </a:p>
            </p:txBody>
          </p:sp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58E57C9E-DFB4-4B8B-ACD4-9ACF4B42D7DE}"/>
                  </a:ext>
                </a:extLst>
              </p:cNvPr>
              <p:cNvSpPr txBox="1"/>
              <p:nvPr/>
            </p:nvSpPr>
            <p:spPr>
              <a:xfrm>
                <a:off x="5517232" y="1169547"/>
                <a:ext cx="35939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600" dirty="0"/>
                  <a:t>et/ou</a:t>
                </a:r>
              </a:p>
            </p:txBody>
          </p: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0FF74DF5-61B8-4319-AD13-99F896A1BE4D}"/>
                  </a:ext>
                </a:extLst>
              </p:cNvPr>
              <p:cNvSpPr txBox="1"/>
              <p:nvPr/>
            </p:nvSpPr>
            <p:spPr>
              <a:xfrm>
                <a:off x="5517232" y="1483933"/>
                <a:ext cx="35939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600" dirty="0"/>
                  <a:t>et/ou</a:t>
                </a:r>
              </a:p>
            </p:txBody>
          </p:sp>
          <p:sp>
            <p:nvSpPr>
              <p:cNvPr id="52" name="ZoneTexte 51">
                <a:extLst>
                  <a:ext uri="{FF2B5EF4-FFF2-40B4-BE49-F238E27FC236}">
                    <a16:creationId xmlns:a16="http://schemas.microsoft.com/office/drawing/2014/main" id="{797E0DA3-CB12-47D1-ABE8-07E6B5629052}"/>
                  </a:ext>
                </a:extLst>
              </p:cNvPr>
              <p:cNvSpPr txBox="1"/>
              <p:nvPr/>
            </p:nvSpPr>
            <p:spPr>
              <a:xfrm>
                <a:off x="5517232" y="1815126"/>
                <a:ext cx="35939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600" dirty="0"/>
                  <a:t>et/ou</a:t>
                </a:r>
              </a:p>
            </p:txBody>
          </p:sp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8D6EA9C8-EA2B-4468-A2EF-33653EB5E452}"/>
                  </a:ext>
                </a:extLst>
              </p:cNvPr>
              <p:cNvSpPr txBox="1"/>
              <p:nvPr/>
            </p:nvSpPr>
            <p:spPr>
              <a:xfrm>
                <a:off x="5517232" y="2126744"/>
                <a:ext cx="35939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600" dirty="0"/>
                  <a:t>et/ou</a:t>
                </a:r>
              </a:p>
            </p:txBody>
          </p:sp>
          <p:sp>
            <p:nvSpPr>
              <p:cNvPr id="55" name="ZoneTexte 54">
                <a:extLst>
                  <a:ext uri="{FF2B5EF4-FFF2-40B4-BE49-F238E27FC236}">
                    <a16:creationId xmlns:a16="http://schemas.microsoft.com/office/drawing/2014/main" id="{B34C5698-50A2-46C5-8E83-DC0B8639C04C}"/>
                  </a:ext>
                </a:extLst>
              </p:cNvPr>
              <p:cNvSpPr txBox="1"/>
              <p:nvPr/>
            </p:nvSpPr>
            <p:spPr>
              <a:xfrm>
                <a:off x="5517232" y="2450340"/>
                <a:ext cx="35939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600" dirty="0"/>
                  <a:t>et/ou</a:t>
                </a: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AB3B499-2DD8-4D53-9311-219B29011CFC}"/>
                </a:ext>
              </a:extLst>
            </p:cNvPr>
            <p:cNvSpPr/>
            <p:nvPr/>
          </p:nvSpPr>
          <p:spPr>
            <a:xfrm>
              <a:off x="5013150" y="509408"/>
              <a:ext cx="1368177" cy="2502445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8A600188-8FBC-4851-94E1-402E1479ADCD}"/>
              </a:ext>
            </a:extLst>
          </p:cNvPr>
          <p:cNvGrpSpPr/>
          <p:nvPr/>
        </p:nvGrpSpPr>
        <p:grpSpPr>
          <a:xfrm>
            <a:off x="757805" y="575330"/>
            <a:ext cx="4276368" cy="864893"/>
            <a:chOff x="757805" y="575330"/>
            <a:chExt cx="4276368" cy="864893"/>
          </a:xfrm>
        </p:grpSpPr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0C63F02D-1351-41DD-A618-D2FF02E6123B}"/>
                </a:ext>
              </a:extLst>
            </p:cNvPr>
            <p:cNvCxnSpPr>
              <a:cxnSpLocks/>
              <a:stCxn id="18" idx="1"/>
            </p:cNvCxnSpPr>
            <p:nvPr/>
          </p:nvCxnSpPr>
          <p:spPr>
            <a:xfrm flipH="1">
              <a:off x="980728" y="759996"/>
              <a:ext cx="1800200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AC57F9F6-EF8A-460F-B930-B0221C2EC92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77073" y="753422"/>
              <a:ext cx="739234" cy="6574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ZoneTexte 83"/>
            <p:cNvSpPr txBox="1"/>
            <p:nvPr/>
          </p:nvSpPr>
          <p:spPr>
            <a:xfrm>
              <a:off x="757805" y="1163224"/>
              <a:ext cx="486030" cy="27699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</a:rPr>
                <a:t>NON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609057" y="1126649"/>
              <a:ext cx="425116" cy="276999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</a:rPr>
                <a:t>OUI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B8683139-E9B7-468F-A270-72B2330CB1A4}"/>
                </a:ext>
              </a:extLst>
            </p:cNvPr>
            <p:cNvSpPr txBox="1"/>
            <p:nvPr/>
          </p:nvSpPr>
          <p:spPr>
            <a:xfrm>
              <a:off x="2780928" y="575330"/>
              <a:ext cx="1283044" cy="369332"/>
            </a:xfrm>
            <a:prstGeom prst="rect">
              <a:avLst/>
            </a:prstGeom>
            <a:solidFill>
              <a:srgbClr val="33CCCC"/>
            </a:solidFill>
            <a:ln>
              <a:solidFill>
                <a:srgbClr val="33CCCC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Symptômes</a:t>
              </a:r>
            </a:p>
          </p:txBody>
        </p: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A6218E9F-7EF0-4E0A-BD8C-E7732E9C5714}"/>
                </a:ext>
              </a:extLst>
            </p:cNvPr>
            <p:cNvCxnSpPr/>
            <p:nvPr/>
          </p:nvCxnSpPr>
          <p:spPr>
            <a:xfrm>
              <a:off x="1000820" y="753422"/>
              <a:ext cx="0" cy="291983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>
              <a:extLst>
                <a:ext uri="{FF2B5EF4-FFF2-40B4-BE49-F238E27FC236}">
                  <a16:creationId xmlns:a16="http://schemas.microsoft.com/office/drawing/2014/main" id="{4BB7E9AE-9876-4CF3-BCCA-84C9B05985F7}"/>
                </a:ext>
              </a:extLst>
            </p:cNvPr>
            <p:cNvCxnSpPr/>
            <p:nvPr/>
          </p:nvCxnSpPr>
          <p:spPr>
            <a:xfrm>
              <a:off x="4816307" y="755576"/>
              <a:ext cx="0" cy="291983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9AAF9F96-0F94-4F38-968F-A87087415B7E}"/>
              </a:ext>
            </a:extLst>
          </p:cNvPr>
          <p:cNvGrpSpPr/>
          <p:nvPr/>
        </p:nvGrpSpPr>
        <p:grpSpPr>
          <a:xfrm>
            <a:off x="3570124" y="3995936"/>
            <a:ext cx="2736304" cy="780001"/>
            <a:chOff x="3570124" y="3995936"/>
            <a:chExt cx="2736304" cy="780001"/>
          </a:xfrm>
        </p:grpSpPr>
        <p:cxnSp>
          <p:nvCxnSpPr>
            <p:cNvPr id="93" name="Connecteur droit 92"/>
            <p:cNvCxnSpPr/>
            <p:nvPr/>
          </p:nvCxnSpPr>
          <p:spPr>
            <a:xfrm>
              <a:off x="3570124" y="3995936"/>
              <a:ext cx="27363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02A5227E-2A12-47D9-820B-6E386C1C67B2}"/>
                </a:ext>
              </a:extLst>
            </p:cNvPr>
            <p:cNvCxnSpPr>
              <a:cxnSpLocks/>
            </p:cNvCxnSpPr>
            <p:nvPr/>
          </p:nvCxnSpPr>
          <p:spPr>
            <a:xfrm>
              <a:off x="3573016" y="3995936"/>
              <a:ext cx="0" cy="780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avec flèche 78">
              <a:extLst>
                <a:ext uri="{FF2B5EF4-FFF2-40B4-BE49-F238E27FC236}">
                  <a16:creationId xmlns:a16="http://schemas.microsoft.com/office/drawing/2014/main" id="{198AE45B-CE89-4CF9-8A73-6327206B22CC}"/>
                </a:ext>
              </a:extLst>
            </p:cNvPr>
            <p:cNvCxnSpPr>
              <a:cxnSpLocks/>
            </p:cNvCxnSpPr>
            <p:nvPr/>
          </p:nvCxnSpPr>
          <p:spPr>
            <a:xfrm>
              <a:off x="6295334" y="3995936"/>
              <a:ext cx="0" cy="2353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169</Words>
  <Application>Microsoft Office PowerPoint</Application>
  <PresentationFormat>Affichage à l'écran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susanaqr</dc:creator>
  <cp:lastModifiedBy>Emmanuelle</cp:lastModifiedBy>
  <cp:revision>32</cp:revision>
  <dcterms:created xsi:type="dcterms:W3CDTF">2020-03-21T18:24:44Z</dcterms:created>
  <dcterms:modified xsi:type="dcterms:W3CDTF">2020-03-26T15:21:11Z</dcterms:modified>
</cp:coreProperties>
</file>